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344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EDD613-8EBA-692F-06E2-A86027830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425" y="334964"/>
            <a:ext cx="6407149" cy="1273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9BA1D1-2481-8EFA-BA0D-1A924F07E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426" y="1844566"/>
            <a:ext cx="6407150" cy="9585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8776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EDD613-8EBA-692F-06E2-A86027830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425" y="334964"/>
            <a:ext cx="6407149" cy="1273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9BA1D1-2481-8EFA-BA0D-1A924F07E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426" y="1844566"/>
            <a:ext cx="6407150" cy="9585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6510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5425" y="334964"/>
            <a:ext cx="6407149" cy="1273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5426" y="1844566"/>
            <a:ext cx="6407150" cy="9585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002060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206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2060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2060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2060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2" userDrawn="1">
          <p15:clr>
            <a:srgbClr val="F26B43"/>
          </p15:clr>
        </p15:guide>
        <p15:guide id="2" pos="4178" userDrawn="1">
          <p15:clr>
            <a:srgbClr val="F26B43"/>
          </p15:clr>
        </p15:guide>
        <p15:guide id="3" orient="horz" pos="7015" userDrawn="1">
          <p15:clr>
            <a:srgbClr val="F26B43"/>
          </p15:clr>
        </p15:guide>
        <p15:guide id="4" orient="horz" pos="21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C33B24-C289-B1E7-F4DE-7E1D16C94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8E38757-34B7-36F7-E4A4-1E69C75E6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44139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Arial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Rodrigo Paiva</dc:creator>
  <cp:lastModifiedBy>COM</cp:lastModifiedBy>
  <cp:revision>33</cp:revision>
  <dcterms:created xsi:type="dcterms:W3CDTF">2020-03-11T17:04:10Z</dcterms:created>
  <dcterms:modified xsi:type="dcterms:W3CDTF">2026-04-10T15:07:24Z</dcterms:modified>
</cp:coreProperties>
</file>